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12927-9354-4BE3-BB54-43E6351D2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E32FB8-D7E3-4E58-8EB7-C398C09C2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7BE44-7D0E-48F8-908E-B3449F4F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DFAAF-77BC-4493-A35A-79B5AC30F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C0D07-57AE-4038-915B-F4E25A69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8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05B1-A875-4AC5-AA62-11A6975E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F05C1-DD6D-46BC-B61E-87AFC7D9D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F2341-FA90-40B0-90DB-D613A55A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9B2DD-472B-4A0B-A1B4-4560B74B0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E69A-AB60-442D-BE35-173FEA7C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74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D382D-7BB3-4782-A21F-BD4D881F3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39773-50C7-40E8-9824-465000588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EC1DD-D7ED-4EBD-9A29-41163A87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70AFF-D750-4FA3-BC30-C967D0AFC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F7F3C-4D1F-45A2-AE05-9FC29EA7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3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0139-2B85-48C2-BD74-F0A8DA242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BF05C-E423-4BAA-A47E-F0BD15F9A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0358F-6D44-4F2A-9ACD-DEBCB778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E7951-B0FE-4E97-90C7-8010760F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8B36-1EFF-486D-BA8F-E05384FC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9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52F75-4BD8-4BCA-8444-EBF4BC35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57195-6093-48C1-AB6A-3B012812E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F375E-8458-4ABD-910F-59EFE3195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8A5E7-B906-4C53-BE70-F32C9ED9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8085A-8D83-468D-9B34-E4B5E4D9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CD3A-9EDA-40A8-A1AB-472E683D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0990A-2E26-4ABB-AF71-1684764A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F0C8C-BA84-4EC1-9B5A-836FE9D0B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50918-A0E2-4A5C-8F24-624B2AE6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45FF3-99D1-4908-A8B0-29536C2F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2ECD6-9D5B-4383-BCCC-1DB257FB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22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03F89-15ED-4FF2-9D0C-681DDD925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12587-980B-4871-8219-AAF3D4D66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AAB81-91E8-4C0B-924E-F411987E0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4976F-5D94-4493-A096-E9322F1409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8E5B1-FE70-4849-ACF7-76100C9B2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7EBE7-95A6-4073-833F-17BBB5B46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44E8F1-55FC-4820-A231-80A4A637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AAE10-B883-4306-823C-86A236DD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7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61A1-A6DE-43DF-AD24-934700215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61EF43-A205-4585-8CDB-B65F061A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686EC-B225-421D-805D-83395F2B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5E69E-2BE9-49CA-9582-1B13151D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28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2D465-FFE2-4403-AD71-D16EF8A5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AB774-1B3C-49AB-9C58-2436056DB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2267-50E5-4785-BDFB-759DB5D7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57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817B-3C8C-4E64-9AEA-ACC47F939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D65D-5AA3-40F2-9A3C-C27BB51BE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0F2AE-6345-4F9B-B31D-92E04FC8F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60749-947B-4947-A1DA-A89FFA8D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A5637-FB2A-4D0D-9D08-2D3EEA41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0752E-2A54-4227-8708-8EFC5A95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38E3D-F1A1-4716-A88C-4040C6BA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CBA81-155F-475D-B4E4-957FB142D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EF8C0-C075-43E8-A5B7-B513C3BDA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CD5F4-F20A-4B6C-938F-8C8AB604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286EF-1BBA-4185-A4AB-D2532E14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1ACA8-A953-4486-9D88-334EBC76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56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CE8F84-76FE-45BA-9F49-BCC31012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7B0C6-740A-411C-8711-872885364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1DA78-402C-4796-9078-C763B13C1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B05F-BBCD-4724-8B31-8C12F34FE206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24956-23B2-4163-A12C-B96BB8AF3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3399F-A375-4680-9BFC-E66DF5FAA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95B96-68AE-4FCD-85D7-8842D1B3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7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41BMxF2HJ4" TargetMode="External"/><Relationship Id="rId2" Type="http://schemas.openxmlformats.org/officeDocument/2006/relationships/hyperlink" Target="https://www.youtube.com/watch?v=Ej4Bt7dBk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69A-2219-49BD-9F1D-85FA1808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Welcome to Bricklaying</a:t>
            </a:r>
            <a:br>
              <a:rPr lang="en-GB" sz="1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br>
              <a:rPr lang="en-GB" dirty="0"/>
            </a:br>
            <a:r>
              <a:rPr lang="en-GB" b="1" dirty="0"/>
              <a:t>Introduction to the course</a:t>
            </a:r>
            <a:br>
              <a:rPr lang="en-GB" b="1" dirty="0"/>
            </a:br>
            <a:r>
              <a:rPr lang="en-GB" b="1" dirty="0"/>
              <a:t>Planned for today</a:t>
            </a:r>
            <a:br>
              <a:rPr lang="en-GB" b="1" dirty="0"/>
            </a:br>
            <a:r>
              <a:rPr lang="en-GB" b="1" dirty="0"/>
              <a:t>Video – starting in bricklaying</a:t>
            </a:r>
            <a:br>
              <a:rPr lang="en-GB" b="1" dirty="0"/>
            </a:br>
            <a:r>
              <a:rPr lang="en-GB" sz="2200" u="sng" dirty="0">
                <a:hlinkClick r:id="rId2"/>
              </a:rPr>
              <a:t>https://www.youtube.com/watch?v=Ej4Bt7dBkLs</a:t>
            </a:r>
            <a:r>
              <a:rPr lang="en-GB" sz="2200" dirty="0"/>
              <a:t> </a:t>
            </a:r>
            <a:br>
              <a:rPr lang="en-GB" b="1" dirty="0"/>
            </a:br>
            <a:r>
              <a:rPr lang="en-GB" b="1" dirty="0"/>
              <a:t>Any questions?</a:t>
            </a:r>
            <a:br>
              <a:rPr lang="en-GB" b="1" dirty="0"/>
            </a:br>
            <a:r>
              <a:rPr lang="en-GB" b="1" dirty="0"/>
              <a:t>Video – buttering a brick and laying to a line</a:t>
            </a:r>
            <a:br>
              <a:rPr lang="en-GB" b="1" dirty="0"/>
            </a:br>
            <a:r>
              <a:rPr lang="en-GB" sz="2200" dirty="0">
                <a:hlinkClick r:id="rId3"/>
              </a:rPr>
              <a:t>Brickwork, video 2. Buttering up a brick - YouTube</a:t>
            </a:r>
            <a:br>
              <a:rPr lang="en-GB" b="1" dirty="0"/>
            </a:br>
            <a:r>
              <a:rPr lang="en-GB" b="1" dirty="0"/>
              <a:t>Any questions?</a:t>
            </a:r>
            <a:br>
              <a:rPr lang="en-GB" b="1" dirty="0"/>
            </a:br>
            <a:r>
              <a:rPr lang="en-GB" b="1" dirty="0"/>
              <a:t>Bricklaying Quiz</a:t>
            </a:r>
            <a:br>
              <a:rPr lang="en-GB" b="1" dirty="0"/>
            </a:br>
            <a:br>
              <a:rPr lang="en-GB" b="1" dirty="0"/>
            </a:br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160222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22B9A-C688-4236-A547-A26D67A86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599872"/>
            <a:ext cx="9144793" cy="165825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42821C-4C97-40E2-B9EA-2AEF47E7C596}"/>
              </a:ext>
            </a:extLst>
          </p:cNvPr>
          <p:cNvSpPr/>
          <p:nvPr/>
        </p:nvSpPr>
        <p:spPr>
          <a:xfrm>
            <a:off x="350293" y="535758"/>
            <a:ext cx="11491414" cy="6821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Bricklaying Questions?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dimensions of a brick?	Length x Height x Depth	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L=……………….	H=……………..	D=………………..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Mortar is made of what components?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Sand, _ _ _ _ _ _, Water, Plasticiser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3 tools a bricklayer uses to build walls?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………………………………………………….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………………………………………………….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………………………………………………….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17320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17320"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61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11587-6929-4D7E-A607-7DAB3D5DE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6219"/>
            <a:ext cx="10515600" cy="5693762"/>
          </a:xfrm>
        </p:spPr>
        <p:txBody>
          <a:bodyPr>
            <a:normAutofit fontScale="25000" lnSpcReduction="20000"/>
          </a:bodyPr>
          <a:lstStyle/>
          <a:p>
            <a:pPr marL="1417320">
              <a:lnSpc>
                <a:spcPct val="107000"/>
              </a:lnSpc>
              <a:spcAft>
                <a:spcPts val="0"/>
              </a:spcAft>
            </a:pPr>
            <a:endParaRPr lang="en-GB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bricks in a Square Metre?   	……………….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thick should a standard mortar joint be?	…………mm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name of the tool used to finish brickwork joints?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…………………………………………..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4400" dirty="0">
                <a:solidFill>
                  <a:srgbClr val="FF00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a good Summer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400" dirty="0">
                <a:solidFill>
                  <a:srgbClr val="FF00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 you in September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37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786F9E-E6A9-46F8-803B-9E5A93DDB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343" y="1693389"/>
            <a:ext cx="5758541" cy="47638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0FED0A-9CCC-4A1B-A5B7-46808C892C26}"/>
              </a:ext>
            </a:extLst>
          </p:cNvPr>
          <p:cNvSpPr txBox="1"/>
          <p:nvPr/>
        </p:nvSpPr>
        <p:spPr>
          <a:xfrm>
            <a:off x="2862943" y="457200"/>
            <a:ext cx="6389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Facings of a brick</a:t>
            </a:r>
          </a:p>
        </p:txBody>
      </p:sp>
    </p:spTree>
    <p:extLst>
      <p:ext uri="{BB962C8B-B14F-4D97-AF65-F5344CB8AC3E}">
        <p14:creationId xmlns:p14="http://schemas.microsoft.com/office/powerpoint/2010/main" val="110867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4D4207-2D6B-4E71-9866-7B4E0B2AE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2767526"/>
            <a:ext cx="10516511" cy="13229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0BACB8-6C25-4E32-8E91-1379182B1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757" y="1444577"/>
            <a:ext cx="4052396" cy="13229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F96846-5737-41B7-9CCB-FCB7F6BBB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001" y="5019300"/>
            <a:ext cx="3996399" cy="13229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EE0C2-9219-4957-92CF-A9BD1BD993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2786" y="3249782"/>
            <a:ext cx="3991643" cy="13229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98ABD7-B30C-4F27-853C-4BD8A27DD72E}"/>
              </a:ext>
            </a:extLst>
          </p:cNvPr>
          <p:cNvSpPr txBox="1"/>
          <p:nvPr/>
        </p:nvSpPr>
        <p:spPr>
          <a:xfrm>
            <a:off x="1686757" y="346229"/>
            <a:ext cx="7348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 Black" panose="020B0A04020102020204" pitchFamily="34" charset="0"/>
              </a:rPr>
              <a:t>Can you name these brickwork bonds and briefly describe their course layout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466F6-D401-4805-9987-AB8B4174CF12}"/>
              </a:ext>
            </a:extLst>
          </p:cNvPr>
          <p:cNvSpPr txBox="1"/>
          <p:nvPr/>
        </p:nvSpPr>
        <p:spPr>
          <a:xfrm>
            <a:off x="6588166" y="1444577"/>
            <a:ext cx="55081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bond is named </a:t>
            </a:r>
            <a:r>
              <a:rPr lang="en-GB" sz="2000" b="1" dirty="0">
                <a:solidFill>
                  <a:srgbClr val="FF0000"/>
                </a:solidFill>
              </a:rPr>
              <a:t>S</a:t>
            </a:r>
            <a:r>
              <a:rPr lang="en-GB" dirty="0"/>
              <a:t>………………………………………...</a:t>
            </a:r>
          </a:p>
          <a:p>
            <a:endParaRPr lang="en-GB" dirty="0"/>
          </a:p>
          <a:p>
            <a:r>
              <a:rPr lang="en-GB" dirty="0"/>
              <a:t>The course layout is ………………………………………….……………</a:t>
            </a:r>
          </a:p>
          <a:p>
            <a:endParaRPr lang="en-GB" dirty="0"/>
          </a:p>
          <a:p>
            <a:r>
              <a:rPr lang="en-GB" dirty="0"/>
              <a:t>……………………………………………………………………………………….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72EE79-382F-4152-8B06-2540F9AD45EA}"/>
              </a:ext>
            </a:extLst>
          </p:cNvPr>
          <p:cNvSpPr txBox="1"/>
          <p:nvPr/>
        </p:nvSpPr>
        <p:spPr>
          <a:xfrm>
            <a:off x="6397778" y="5019300"/>
            <a:ext cx="55081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bond is named </a:t>
            </a:r>
            <a:r>
              <a:rPr lang="en-GB" sz="2000" b="1" dirty="0">
                <a:solidFill>
                  <a:srgbClr val="FF0000"/>
                </a:solidFill>
              </a:rPr>
              <a:t>E</a:t>
            </a:r>
            <a:r>
              <a:rPr lang="en-GB" dirty="0"/>
              <a:t>………………………………………...</a:t>
            </a:r>
          </a:p>
          <a:p>
            <a:endParaRPr lang="en-GB" dirty="0"/>
          </a:p>
          <a:p>
            <a:r>
              <a:rPr lang="en-GB" dirty="0"/>
              <a:t>The course layout is ………………………………………….……………</a:t>
            </a:r>
          </a:p>
          <a:p>
            <a:endParaRPr lang="en-GB" dirty="0"/>
          </a:p>
          <a:p>
            <a:r>
              <a:rPr lang="en-GB" dirty="0"/>
              <a:t>……………………………………………………………………………………….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078839A-2790-4E41-8B23-38DB14360DA3}"/>
              </a:ext>
            </a:extLst>
          </p:cNvPr>
          <p:cNvSpPr/>
          <p:nvPr/>
        </p:nvSpPr>
        <p:spPr>
          <a:xfrm>
            <a:off x="5823857" y="2106050"/>
            <a:ext cx="573921" cy="179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01C40D5-990B-4A44-960F-5D1146236D16}"/>
              </a:ext>
            </a:extLst>
          </p:cNvPr>
          <p:cNvSpPr/>
          <p:nvPr/>
        </p:nvSpPr>
        <p:spPr>
          <a:xfrm>
            <a:off x="5751128" y="5501551"/>
            <a:ext cx="573921" cy="179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68160F-116C-458F-864E-B168CFE651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6289436" y="3641390"/>
            <a:ext cx="597460" cy="2194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5FA45BD-FA3A-48AA-A4E4-CFAAF57E57F8}"/>
              </a:ext>
            </a:extLst>
          </p:cNvPr>
          <p:cNvSpPr txBox="1"/>
          <p:nvPr/>
        </p:nvSpPr>
        <p:spPr>
          <a:xfrm>
            <a:off x="974789" y="3157201"/>
            <a:ext cx="55081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bond is named </a:t>
            </a:r>
            <a:r>
              <a:rPr lang="en-GB" sz="2000" b="1" dirty="0">
                <a:solidFill>
                  <a:srgbClr val="FF0000"/>
                </a:solidFill>
              </a:rPr>
              <a:t>F</a:t>
            </a:r>
            <a:r>
              <a:rPr lang="en-GB" dirty="0"/>
              <a:t>………………………………………...</a:t>
            </a:r>
          </a:p>
          <a:p>
            <a:endParaRPr lang="en-GB" dirty="0"/>
          </a:p>
          <a:p>
            <a:r>
              <a:rPr lang="en-GB" dirty="0"/>
              <a:t>The course layout is ………………………………………….……………</a:t>
            </a:r>
          </a:p>
          <a:p>
            <a:endParaRPr lang="en-GB" dirty="0"/>
          </a:p>
          <a:p>
            <a:r>
              <a:rPr lang="en-GB" dirty="0"/>
              <a:t>……………………………………………………………………………………….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24562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252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Arial Rounded MT Bold</vt:lpstr>
      <vt:lpstr>Calibri</vt:lpstr>
      <vt:lpstr>Calibri Light</vt:lpstr>
      <vt:lpstr>Cooper Black</vt:lpstr>
      <vt:lpstr>Times New Roman</vt:lpstr>
      <vt:lpstr>Office Theme</vt:lpstr>
      <vt:lpstr>         Welcome to Bricklaying  Introduction to the course Planned for today Video – starting in bricklaying https://www.youtube.com/watch?v=Ej4Bt7dBkLs  Any questions? Video – buttering a brick and laying to a line Brickwork, video 2. Buttering up a brick - YouTube Any questions? Bricklaying Quiz  BREAK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Hussain, Afsar</dc:creator>
  <cp:lastModifiedBy>Hussain, Afsar</cp:lastModifiedBy>
  <cp:revision>8</cp:revision>
  <dcterms:created xsi:type="dcterms:W3CDTF">2021-06-29T13:58:31Z</dcterms:created>
  <dcterms:modified xsi:type="dcterms:W3CDTF">2021-06-30T08:27:22Z</dcterms:modified>
</cp:coreProperties>
</file>